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266" r:id="rId4"/>
    <p:sldId id="256" r:id="rId5"/>
    <p:sldId id="271" r:id="rId6"/>
    <p:sldId id="276" r:id="rId7"/>
    <p:sldId id="277" r:id="rId8"/>
    <p:sldId id="278" r:id="rId9"/>
    <p:sldId id="279" r:id="rId10"/>
    <p:sldId id="280" r:id="rId11"/>
    <p:sldId id="273" r:id="rId12"/>
    <p:sldId id="301" r:id="rId13"/>
    <p:sldId id="300" r:id="rId14"/>
    <p:sldId id="287" r:id="rId15"/>
    <p:sldId id="289" r:id="rId16"/>
    <p:sldId id="302" r:id="rId17"/>
    <p:sldId id="303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90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07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f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313"/>
            <a:ext cx="9144000" cy="207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35f300cabf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3" y="0"/>
            <a:ext cx="2643187" cy="642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35f300ca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214313"/>
            <a:ext cx="1395413" cy="121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8409-5B91-4C11-84CA-75C5802EF338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3979-B958-4561-88A6-E5977ABF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1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0429-D0FA-4F47-964F-9AFD0C1EEB56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774E-70B7-44BC-8577-DBF586674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6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7EFD-2FFC-41CF-9766-5E0AE81E02C2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3E6B-CAF2-4253-97EA-6EC02D9B7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5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f300cabf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357688"/>
            <a:ext cx="2706688" cy="2373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10" descr="1262517461_2 копия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350043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C629-F3F8-4167-8178-87922BFEA65C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AAB7-C416-41DF-990F-0D5B1F202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7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C024-D2E5-463D-BA4A-54FAAB758B6D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3371-7BC8-4016-A4E0-D73D26E28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3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A783-ABC3-426E-BEB9-E065517D0768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1A1E-1212-46D1-A00F-112A5AE9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4E3D-C2CD-4AB1-9C4C-1E72DF8DB445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ABD6-E38F-4F23-BFB6-45D1263EB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7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7599-8701-4B91-A520-701349D4565A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9E12-32AC-479D-8874-DA47DD7A7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2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4994-F4FD-49EE-99FD-F6B7B3975F35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7B62-4BD8-4A2D-854A-5C7E43A0D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4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91ED-167D-4EE5-BDA1-5B0D15784DEF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6EAC-DA15-4D20-9D8E-968F6F45D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1444752" y="1000108"/>
            <a:ext cx="7653528" cy="490364"/>
          </a:xfrm>
          <a:custGeom>
            <a:avLst/>
            <a:gdLst>
              <a:gd name="connsiteX0" fmla="*/ 411480 w 7632192"/>
              <a:gd name="connsiteY0" fmla="*/ 117348 h 318516"/>
              <a:gd name="connsiteX1" fmla="*/ 969264 w 7632192"/>
              <a:gd name="connsiteY1" fmla="*/ 217932 h 318516"/>
              <a:gd name="connsiteX2" fmla="*/ 2423160 w 7632192"/>
              <a:gd name="connsiteY2" fmla="*/ 263652 h 318516"/>
              <a:gd name="connsiteX3" fmla="*/ 3685032 w 7632192"/>
              <a:gd name="connsiteY3" fmla="*/ 263652 h 318516"/>
              <a:gd name="connsiteX4" fmla="*/ 4782312 w 7632192"/>
              <a:gd name="connsiteY4" fmla="*/ 254508 h 318516"/>
              <a:gd name="connsiteX5" fmla="*/ 5907024 w 7632192"/>
              <a:gd name="connsiteY5" fmla="*/ 208788 h 318516"/>
              <a:gd name="connsiteX6" fmla="*/ 6958584 w 7632192"/>
              <a:gd name="connsiteY6" fmla="*/ 89916 h 318516"/>
              <a:gd name="connsiteX7" fmla="*/ 7406640 w 7632192"/>
              <a:gd name="connsiteY7" fmla="*/ 7620 h 318516"/>
              <a:gd name="connsiteX8" fmla="*/ 7598664 w 7632192"/>
              <a:gd name="connsiteY8" fmla="*/ 44196 h 318516"/>
              <a:gd name="connsiteX9" fmla="*/ 7607808 w 7632192"/>
              <a:gd name="connsiteY9" fmla="*/ 227076 h 318516"/>
              <a:gd name="connsiteX10" fmla="*/ 7507224 w 7632192"/>
              <a:gd name="connsiteY10" fmla="*/ 300228 h 318516"/>
              <a:gd name="connsiteX11" fmla="*/ 7214616 w 7632192"/>
              <a:gd name="connsiteY11" fmla="*/ 291084 h 318516"/>
              <a:gd name="connsiteX12" fmla="*/ 6647688 w 7632192"/>
              <a:gd name="connsiteY12" fmla="*/ 254508 h 318516"/>
              <a:gd name="connsiteX13" fmla="*/ 5330952 w 7632192"/>
              <a:gd name="connsiteY13" fmla="*/ 300228 h 318516"/>
              <a:gd name="connsiteX14" fmla="*/ 3566160 w 7632192"/>
              <a:gd name="connsiteY14" fmla="*/ 318516 h 318516"/>
              <a:gd name="connsiteX15" fmla="*/ 1362456 w 7632192"/>
              <a:gd name="connsiteY15" fmla="*/ 318516 h 318516"/>
              <a:gd name="connsiteX16" fmla="*/ 0 w 7632192"/>
              <a:gd name="connsiteY16" fmla="*/ 236220 h 31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192" h="318516">
                <a:moveTo>
                  <a:pt x="411480" y="117348"/>
                </a:moveTo>
                <a:cubicBezTo>
                  <a:pt x="522732" y="155448"/>
                  <a:pt x="633984" y="193548"/>
                  <a:pt x="969264" y="217932"/>
                </a:cubicBezTo>
                <a:cubicBezTo>
                  <a:pt x="1304544" y="242316"/>
                  <a:pt x="1970532" y="256032"/>
                  <a:pt x="2423160" y="263652"/>
                </a:cubicBezTo>
                <a:cubicBezTo>
                  <a:pt x="2875788" y="271272"/>
                  <a:pt x="3685032" y="263652"/>
                  <a:pt x="3685032" y="263652"/>
                </a:cubicBezTo>
                <a:lnTo>
                  <a:pt x="4782312" y="254508"/>
                </a:lnTo>
                <a:cubicBezTo>
                  <a:pt x="5152644" y="245364"/>
                  <a:pt x="5544312" y="236220"/>
                  <a:pt x="5907024" y="208788"/>
                </a:cubicBezTo>
                <a:cubicBezTo>
                  <a:pt x="6269736" y="181356"/>
                  <a:pt x="6708648" y="123444"/>
                  <a:pt x="6958584" y="89916"/>
                </a:cubicBezTo>
                <a:cubicBezTo>
                  <a:pt x="7208520" y="56388"/>
                  <a:pt x="7299960" y="15240"/>
                  <a:pt x="7406640" y="7620"/>
                </a:cubicBezTo>
                <a:cubicBezTo>
                  <a:pt x="7513320" y="0"/>
                  <a:pt x="7565136" y="7620"/>
                  <a:pt x="7598664" y="44196"/>
                </a:cubicBezTo>
                <a:cubicBezTo>
                  <a:pt x="7632192" y="80772"/>
                  <a:pt x="7623048" y="184404"/>
                  <a:pt x="7607808" y="227076"/>
                </a:cubicBezTo>
                <a:cubicBezTo>
                  <a:pt x="7592568" y="269748"/>
                  <a:pt x="7572756" y="289560"/>
                  <a:pt x="7507224" y="300228"/>
                </a:cubicBezTo>
                <a:cubicBezTo>
                  <a:pt x="7441692" y="310896"/>
                  <a:pt x="7357872" y="298704"/>
                  <a:pt x="7214616" y="291084"/>
                </a:cubicBezTo>
                <a:cubicBezTo>
                  <a:pt x="7071360" y="283464"/>
                  <a:pt x="6961632" y="252984"/>
                  <a:pt x="6647688" y="254508"/>
                </a:cubicBezTo>
                <a:cubicBezTo>
                  <a:pt x="6333744" y="256032"/>
                  <a:pt x="5844540" y="289560"/>
                  <a:pt x="5330952" y="300228"/>
                </a:cubicBezTo>
                <a:cubicBezTo>
                  <a:pt x="4817364" y="310896"/>
                  <a:pt x="3566160" y="318516"/>
                  <a:pt x="3566160" y="318516"/>
                </a:cubicBezTo>
                <a:lnTo>
                  <a:pt x="1362456" y="318516"/>
                </a:lnTo>
                <a:cubicBezTo>
                  <a:pt x="768096" y="304800"/>
                  <a:pt x="384048" y="270510"/>
                  <a:pt x="0" y="236220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635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142852"/>
            <a:ext cx="1714512" cy="128588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142875"/>
            <a:ext cx="7143750" cy="127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FADA7-10BF-4A8A-A9AE-CC006A124F0B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F391B-CB0D-4822-8E64-E05144BDF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 descr="1294e371120c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50" y="246063"/>
            <a:ext cx="1414463" cy="111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7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24936" cy="8640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Impact" pitchFamily="34" charset="0"/>
              </a:rPr>
              <a:t>Факультативное занятие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Подготовила: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учитель </a:t>
            </a:r>
            <a:r>
              <a:rPr lang="en-US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I </a:t>
            </a:r>
            <a:r>
              <a:rPr lang="ru-RU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категории,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Златковская</a:t>
            </a:r>
            <a:r>
              <a:rPr lang="ru-RU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Н. Е.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913" y="22768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</a:br>
            <a:r>
              <a:rPr lang="ru-RU" sz="5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«Экологическое Краеведение» </a:t>
            </a:r>
            <a:br>
              <a:rPr lang="ru-RU" sz="5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</a:br>
            <a:endParaRPr lang="ru-RU" sz="53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3660157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Impact" pitchFamily="34" charset="0"/>
              </a:rPr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4228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Наде Вода\для  презентации вода\5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/>
          <a:stretch/>
        </p:blipFill>
        <p:spPr bwMode="auto">
          <a:xfrm>
            <a:off x="375814" y="1916832"/>
            <a:ext cx="8169338" cy="4464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Картинки\Наде Вода\для  презентации вода\5.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" y="116631"/>
            <a:ext cx="1924435" cy="136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А это источник жизни?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Картинки\Наде Вода\для  презентации вода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/>
          <a:stretch/>
        </p:blipFill>
        <p:spPr bwMode="auto">
          <a:xfrm>
            <a:off x="363336" y="1682481"/>
            <a:ext cx="3384376" cy="2363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\Наде Вода\для  презентации вода\5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6" y="4235017"/>
            <a:ext cx="3744416" cy="2494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\Наде Вода\для  презентации вода\5.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67" y="4365104"/>
            <a:ext cx="3960425" cy="2364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\Наде Вода\для  презентации вода\загрязнение во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67" y="1627985"/>
            <a:ext cx="3663967" cy="241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\Наде Вода\для  презентации вода\5.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/>
          <a:stretch/>
        </p:blipFill>
        <p:spPr bwMode="auto">
          <a:xfrm>
            <a:off x="2572752" y="3140968"/>
            <a:ext cx="3352924" cy="1832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\Наде Вода\для  презентации вода\5.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" y="116631"/>
            <a:ext cx="1924435" cy="136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А это источник жизни?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2043658"/>
          </a:xfr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chemeClr val="tx1"/>
                </a:solidFill>
                <a:latin typeface="Impact" pitchFamily="34" charset="0"/>
              </a:rPr>
              <a:t>Источники  загрязнения  водоёмов, </a:t>
            </a:r>
            <a:br>
              <a:rPr lang="ru-RU" sz="420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ru-RU" sz="4200" dirty="0" smtClean="0">
                <a:solidFill>
                  <a:schemeClr val="tx1"/>
                </a:solidFill>
                <a:latin typeface="Impact" pitchFamily="34" charset="0"/>
              </a:rPr>
              <a:t>меры по охране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83127"/>
            <a:ext cx="4680520" cy="151216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Impact" pitchFamily="34" charset="0"/>
              </a:rPr>
              <a:t>Тема:</a:t>
            </a:r>
          </a:p>
        </p:txBody>
      </p:sp>
    </p:spTree>
    <p:extLst>
      <p:ext uri="{BB962C8B-B14F-4D97-AF65-F5344CB8AC3E}">
        <p14:creationId xmlns:p14="http://schemas.microsoft.com/office/powerpoint/2010/main" val="17861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pusti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60648"/>
            <a:ext cx="7056784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Решение проблемы</a:t>
            </a:r>
            <a:endParaRPr lang="ru-RU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143750" cy="1274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Загрязнение воды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6" name="Капля 5"/>
          <p:cNvSpPr/>
          <p:nvPr/>
        </p:nvSpPr>
        <p:spPr>
          <a:xfrm rot="21235298">
            <a:off x="171963" y="3942345"/>
            <a:ext cx="2815207" cy="2701193"/>
          </a:xfrm>
          <a:prstGeom prst="teardrop">
            <a:avLst>
              <a:gd name="adj" fmla="val 134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9000342">
            <a:off x="3139121" y="3966426"/>
            <a:ext cx="2911534" cy="2869910"/>
          </a:xfrm>
          <a:prstGeom prst="teardrop">
            <a:avLst>
              <a:gd name="adj" fmla="val 113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292641" y="4528084"/>
            <a:ext cx="3744416" cy="225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Центр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исследований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722680" y="4725144"/>
            <a:ext cx="3744416" cy="225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Центр</a:t>
            </a:r>
            <a:endParaRPr lang="ru-RU" spc="5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Impact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экспериментов</a:t>
            </a:r>
          </a:p>
        </p:txBody>
      </p:sp>
      <p:sp>
        <p:nvSpPr>
          <p:cNvPr id="14" name="Капля 13"/>
          <p:cNvSpPr/>
          <p:nvPr/>
        </p:nvSpPr>
        <p:spPr>
          <a:xfrm flipH="1">
            <a:off x="6300192" y="3832427"/>
            <a:ext cx="2630994" cy="2701193"/>
          </a:xfrm>
          <a:prstGeom prst="teardrop">
            <a:avLst>
              <a:gd name="adj" fmla="val 135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743481" y="4528084"/>
            <a:ext cx="3744416" cy="225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Центр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7922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"/>
                            </p:stCondLst>
                            <p:childTnLst>
                              <p:par>
                                <p:cTn id="4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25"/>
                            </p:stCondLst>
                            <p:childTnLst>
                              <p:par>
                                <p:cTn id="5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75"/>
                            </p:stCondLst>
                            <p:childTnLst>
                              <p:par>
                                <p:cTn id="6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25"/>
                            </p:stCondLst>
                            <p:childTnLst>
                              <p:par>
                                <p:cTn id="6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171400"/>
            <a:ext cx="7143750" cy="1110889"/>
          </a:xfrm>
          <a:scene3d>
            <a:camera prst="perspectiveAbove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800" dirty="0" smtClean="0">
                <a:solidFill>
                  <a:schemeClr val="tx1"/>
                </a:solidFill>
              </a:rPr>
              <a:t>тест</a:t>
            </a:r>
            <a:br>
              <a:rPr lang="ru-RU" sz="3800" dirty="0" smtClean="0">
                <a:solidFill>
                  <a:schemeClr val="tx1"/>
                </a:solidFill>
              </a:rPr>
            </a:br>
            <a:r>
              <a:rPr lang="ru-RU" sz="3800" dirty="0" smtClean="0">
                <a:solidFill>
                  <a:schemeClr val="tx1"/>
                </a:solidFill>
              </a:rPr>
              <a:t>«Источники Загрязнения воды»</a:t>
            </a:r>
            <a:endParaRPr lang="ru-RU" sz="3800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033" y="1916832"/>
            <a:ext cx="7143750" cy="1110889"/>
          </a:xfrm>
          <a:prstGeom prst="rect">
            <a:avLst/>
          </a:prstGeom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 kern="1200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5500" dirty="0" smtClean="0">
                <a:solidFill>
                  <a:schemeClr val="tx1"/>
                </a:solidFill>
              </a:rPr>
              <a:t>ключ к тесту:</a:t>
            </a:r>
            <a:endParaRPr lang="ru-RU" sz="55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573016"/>
            <a:ext cx="8784976" cy="11108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 kern="1200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7700" dirty="0" smtClean="0">
                <a:solidFill>
                  <a:schemeClr val="tx1"/>
                </a:solidFill>
              </a:rPr>
              <a:t> </a:t>
            </a:r>
            <a:r>
              <a:rPr lang="ru-RU" sz="7500" cap="none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+ - + - - + - + - + - + + - -</a:t>
            </a:r>
            <a:endParaRPr lang="ru-RU" sz="7500" cap="none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вода</a:t>
            </a:r>
            <a:endParaRPr lang="ru-RU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аде Вода\для  презентации вода\33_2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184" y="248543"/>
            <a:ext cx="874515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4000" b="1" i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Вода.</a:t>
            </a:r>
          </a:p>
          <a:p>
            <a:pPr algn="r"/>
            <a:r>
              <a:rPr lang="ru-RU" sz="4000" b="1" i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Живая, ценная.</a:t>
            </a:r>
          </a:p>
          <a:p>
            <a:pPr algn="r"/>
            <a:r>
              <a:rPr lang="ru-RU" sz="4000" b="1" i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Загрязняется, течёт, очищается.</a:t>
            </a:r>
          </a:p>
          <a:p>
            <a:pPr algn="r"/>
            <a:r>
              <a:rPr lang="ru-RU" sz="4000" b="1" i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Она нуждается в охране.</a:t>
            </a:r>
          </a:p>
          <a:p>
            <a:pPr algn="r"/>
            <a:r>
              <a:rPr lang="ru-RU" sz="4000" b="1" i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Помощь</a:t>
            </a:r>
            <a:r>
              <a:rPr lang="ru-RU" sz="4000" b="1" i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4000" b="1" i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6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43750" cy="1274763"/>
          </a:xfrm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Назовите:</a:t>
            </a:r>
            <a:endParaRPr lang="ru-RU" cap="none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3 - три основные мысли … </a:t>
            </a:r>
          </a:p>
          <a:p>
            <a:pPr marL="0" indent="0">
              <a:buNone/>
            </a:pPr>
            <a:r>
              <a:rPr lang="ru-RU" sz="54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 – два задания …</a:t>
            </a:r>
          </a:p>
          <a:p>
            <a:pPr marL="0" indent="0">
              <a:buNone/>
            </a:pPr>
            <a:r>
              <a:rPr lang="ru-RU" sz="54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 – один вопрос …</a:t>
            </a:r>
            <a:endParaRPr lang="ru-RU" sz="5400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вода</a:t>
            </a:r>
            <a:endParaRPr lang="ru-RU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137" y="1628800"/>
            <a:ext cx="871264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1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Спасибо </a:t>
            </a:r>
          </a:p>
          <a:p>
            <a:pPr algn="ctr"/>
            <a:r>
              <a:rPr lang="ru-RU" sz="11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за внимание!</a:t>
            </a:r>
            <a:endParaRPr lang="ru-RU" sz="11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Users\User\Desktop\Наде Вода\для  презентации вода\0a296a2569eae8e38ec6b61c9d30936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" y="16852"/>
            <a:ext cx="9126779" cy="68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6684" y="116632"/>
            <a:ext cx="8712642" cy="34778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spc="5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Спасибо </a:t>
            </a:r>
          </a:p>
          <a:p>
            <a:pPr algn="ctr"/>
            <a:r>
              <a:rPr lang="ru-RU" sz="11000" b="1" spc="5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за внимание!</a:t>
            </a:r>
            <a:endParaRPr lang="ru-RU" sz="11000" b="1" spc="50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Подготовила: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учитель </a:t>
            </a:r>
            <a:r>
              <a:rPr lang="en-US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I </a:t>
            </a:r>
            <a:r>
              <a:rPr lang="ru-RU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категории,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Златковская</a:t>
            </a:r>
            <a:r>
              <a:rPr lang="ru-RU" sz="24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Н. Е.</a:t>
            </a:r>
          </a:p>
        </p:txBody>
      </p:sp>
    </p:spTree>
    <p:extLst>
      <p:ext uri="{BB962C8B-B14F-4D97-AF65-F5344CB8AC3E}">
        <p14:creationId xmlns:p14="http://schemas.microsoft.com/office/powerpoint/2010/main" val="337256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Картинки\Наде Вода\для  презентации вода\эпиграф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"/>
          <a:stretch/>
        </p:blipFill>
        <p:spPr bwMode="auto">
          <a:xfrm>
            <a:off x="0" y="0"/>
            <a:ext cx="9179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0"/>
            <a:ext cx="871296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…У </a:t>
            </a:r>
            <a:r>
              <a:rPr lang="ru-RU" sz="33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тебя нет ни вкуса, ни запаха,</a:t>
            </a:r>
          </a:p>
          <a:p>
            <a:pPr marL="0" indent="0">
              <a:buNone/>
            </a:pPr>
            <a:r>
              <a:rPr lang="ru-RU" sz="33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тебя невозможно описать, </a:t>
            </a:r>
          </a:p>
          <a:p>
            <a:pPr marL="0" indent="0">
              <a:buNone/>
            </a:pPr>
            <a:r>
              <a:rPr lang="ru-RU" sz="33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тобой наслаждаются, не ведая, </a:t>
            </a:r>
          </a:p>
          <a:p>
            <a:pPr marL="0" indent="0">
              <a:buNone/>
            </a:pPr>
            <a:r>
              <a:rPr lang="ru-RU" sz="33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что ты необходима для жизни:</a:t>
            </a:r>
          </a:p>
          <a:p>
            <a:pPr marL="0" indent="0">
              <a:buNone/>
            </a:pPr>
            <a:r>
              <a:rPr lang="ru-RU" sz="33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ты и есть сама жизнь.</a:t>
            </a:r>
          </a:p>
          <a:p>
            <a:pPr marL="0" indent="0">
              <a:buNone/>
            </a:pPr>
            <a:r>
              <a:rPr lang="ru-RU" sz="33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Ты самое большое богатство в мире.</a:t>
            </a:r>
          </a:p>
          <a:p>
            <a:pPr marL="0" indent="0" algn="ctr">
              <a:buNone/>
            </a:pPr>
            <a:r>
              <a:rPr lang="ru-RU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Антуан де </a:t>
            </a:r>
            <a: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Сент-Экзюпери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64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Картинки\Наде Вода\для  презентации вода\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/>
          <a:stretch/>
        </p:blipFill>
        <p:spPr bwMode="auto">
          <a:xfrm>
            <a:off x="0" y="-27562"/>
            <a:ext cx="9144000" cy="688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6" name="Picture 2" descr="C:\Users\User\Desktop\Наде Вода\для  презентации вода\соотношение воды на зем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718" y="0"/>
            <a:ext cx="7143750" cy="1274763"/>
          </a:xfrm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А это источник жизни?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051" name="Picture 3" descr="D:\Картинки\Наде Вода\для  презентации вода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/>
          <a:stretch/>
        </p:blipFill>
        <p:spPr bwMode="auto">
          <a:xfrm>
            <a:off x="363336" y="1660404"/>
            <a:ext cx="3384376" cy="2363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\Наде Вода\для  презентации вода\5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7142"/>
            <a:ext cx="3960425" cy="2364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\Наде Вода\для  презентации вода\5.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2" y="1628820"/>
            <a:ext cx="3744416" cy="2494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Картинки\Наде Вода\для  презентации вода\5.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" y="116631"/>
            <a:ext cx="1924435" cy="136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\Наде Вода\для  презентации вода\загрязнение во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8" y="4238788"/>
            <a:ext cx="3776616" cy="2492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Картинки\Наде Вода\для  презентации вода\5.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/>
          <a:stretch/>
        </p:blipFill>
        <p:spPr bwMode="auto">
          <a:xfrm>
            <a:off x="2572752" y="3140968"/>
            <a:ext cx="3352924" cy="1832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Картинки\Наде Вода\для  презентации вода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/>
          <a:stretch/>
        </p:blipFill>
        <p:spPr bwMode="auto">
          <a:xfrm>
            <a:off x="1043608" y="1916831"/>
            <a:ext cx="6753469" cy="4717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Картинки\Наде Вода\для  презентации вода\5.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" y="116631"/>
            <a:ext cx="1924435" cy="136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А это источник жизни?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Картинки\Наде Вода\для  презентации вода\5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241902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Картинки\Наде Вода\для  презентации вода\5.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" y="116631"/>
            <a:ext cx="1924435" cy="136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А это источник жизни?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Картинки\Наде Вода\для  презентации вода\5.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" y="116631"/>
            <a:ext cx="1924435" cy="136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\Наде Вода\для  презентации вода\загрязнение в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85329" cy="4874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А это источник жизни?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Картинки\Наде Вода\для  презентации вода\5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2232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Картинки\Наде Вода\для  презентации вода\5.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" y="116631"/>
            <a:ext cx="1924435" cy="136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375" y="142875"/>
            <a:ext cx="7143750" cy="1274763"/>
          </a:xfrm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А это источник жизни?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а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</Template>
  <TotalTime>536</TotalTime>
  <Words>190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Вода</vt:lpstr>
      <vt:lpstr> «Экологическое Краеведение»  </vt:lpstr>
      <vt:lpstr>Презентация PowerPoint</vt:lpstr>
      <vt:lpstr>Презентация PowerPoint</vt:lpstr>
      <vt:lpstr>воды</vt:lpstr>
      <vt:lpstr>А это источник жизни?</vt:lpstr>
      <vt:lpstr>А это источник жизни?</vt:lpstr>
      <vt:lpstr>А это источник жизни?</vt:lpstr>
      <vt:lpstr>А это источник жизни?</vt:lpstr>
      <vt:lpstr>А это источник жизни?</vt:lpstr>
      <vt:lpstr>А это источник жизни?</vt:lpstr>
      <vt:lpstr>А это источник жизни?</vt:lpstr>
      <vt:lpstr>Источники  загрязнения  водоёмов,  меры по охране</vt:lpstr>
      <vt:lpstr>Презентация PowerPoint</vt:lpstr>
      <vt:lpstr>Загрязнение воды</vt:lpstr>
      <vt:lpstr> тест «Источники Загрязнения воды»</vt:lpstr>
      <vt:lpstr>вода</vt:lpstr>
      <vt:lpstr>Назовите:</vt:lpstr>
      <vt:lpstr>вода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воды</dc:title>
  <dc:creator>User</dc:creator>
  <cp:lastModifiedBy>Admin</cp:lastModifiedBy>
  <cp:revision>50</cp:revision>
  <dcterms:created xsi:type="dcterms:W3CDTF">2013-12-04T16:51:01Z</dcterms:created>
  <dcterms:modified xsi:type="dcterms:W3CDTF">2013-12-09T19:18:18Z</dcterms:modified>
</cp:coreProperties>
</file>